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321a0e574d244fe1"/>
  </p:sldMasterIdLst>
  <p:sldIdLst>
    <p:sldId id="264" r:id="R27974f618554452b"/>
    <p:sldId id="265" r:id="Rb9b12e4f3d584116"/>
    <p:sldId id="266" r:id="R80bb834b9bd44222"/>
    <p:sldId id="267" r:id="Ra2a50aaabf8d4be0"/>
    <p:sldId id="268" r:id="R89979e5bc3964676"/>
    <p:sldId id="269" r:id="R6f134069c1c94840"/>
    <p:sldId id="270" r:id="Rd6ee9f07f57944ce"/>
    <p:sldId id="271" r:id="R612109f1cc024d6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321a0e574d244fe1" /><Relationship Type="http://schemas.openxmlformats.org/officeDocument/2006/relationships/theme" Target="/ppt/slideMasters/theme/theme2.xml" Id="Rf3cfdb6cecfc4cbc" /><Relationship Type="http://schemas.openxmlformats.org/officeDocument/2006/relationships/slide" Target="/ppt/slides/slide9.xml" Id="R27974f618554452b" /><Relationship Type="http://schemas.openxmlformats.org/officeDocument/2006/relationships/slide" Target="/ppt/slides/slidea.xml" Id="Rb9b12e4f3d584116" /><Relationship Type="http://schemas.openxmlformats.org/officeDocument/2006/relationships/slide" Target="/ppt/slides/slideb.xml" Id="R80bb834b9bd44222" /><Relationship Type="http://schemas.openxmlformats.org/officeDocument/2006/relationships/slide" Target="/ppt/slides/slidec.xml" Id="Ra2a50aaabf8d4be0" /><Relationship Type="http://schemas.openxmlformats.org/officeDocument/2006/relationships/tableStyles" Target="/ppt/tableStyles.xml" Id="Rfd880bac325f4869" /><Relationship Type="http://schemas.openxmlformats.org/officeDocument/2006/relationships/slide" Target="/ppt/slides/slided.xml" Id="R89979e5bc3964676" /><Relationship Type="http://schemas.openxmlformats.org/officeDocument/2006/relationships/slide" Target="/ppt/slides/slidee.xml" Id="R6f134069c1c94840" /><Relationship Type="http://schemas.openxmlformats.org/officeDocument/2006/relationships/slide" Target="/ppt/slides/slidef.xml" Id="Rd6ee9f07f57944ce" /><Relationship Type="http://schemas.openxmlformats.org/officeDocument/2006/relationships/slide" Target="/ppt/slides/slide10.xml" Id="R612109f1cc024d64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1d2ef1da5b34232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efe7a15742f4eb6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837809ee87d74e98" /><Relationship Type="http://schemas.openxmlformats.org/officeDocument/2006/relationships/slideMaster" Target="/ppt/slideMasters/slideMaster2.xml" Id="R997f44852a784b5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0a58f0889d347c7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837809ee87d74e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67c1dd1020b949a7" /><Relationship Type="http://schemas.openxmlformats.org/officeDocument/2006/relationships/slideLayout" Target="/ppt/slideLayouts/slideLayout2.xml" Id="Recc5d8b14f884db7" /><Relationship Type="http://schemas.openxmlformats.org/officeDocument/2006/relationships/slideLayout" Target="/ppt/slideLayouts/slideLayout3.xml" Id="R2f0c68dee4ea4bdf" /><Relationship Type="http://schemas.openxmlformats.org/officeDocument/2006/relationships/slideLayout" Target="/ppt/slideLayouts/slideLayout4.xml" Id="R77372d4ad83246f2" /><Relationship Type="http://schemas.openxmlformats.org/officeDocument/2006/relationships/slideLayout" Target="/ppt/slideLayouts/slideLayout5.xml" Id="Rbdd3ae500c0e46a9" /><Relationship Type="http://schemas.openxmlformats.org/officeDocument/2006/relationships/image" Target="/ppt/media/image2.bin" Id="Ree5850c5ae9a4b52" /><Relationship Type="http://schemas.openxmlformats.org/officeDocument/2006/relationships/image" Target="/ppt/media/image.bin" Id="Rfc94b6cde7834e59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ee5850c5ae9a4b52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fc94b6cde7834e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77372d4ad83246f2"/>
    <p:sldLayoutId id="2147483652" r:id="R2f0c68dee4ea4bdf"/>
    <p:sldLayoutId id="2147483651" r:id="Recc5d8b14f884db7"/>
    <p:sldLayoutId id="2147483654" r:id="Rbdd3ae500c0e46a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7030a99a3ef34446" /><Relationship Type="http://schemas.openxmlformats.org/officeDocument/2006/relationships/chart" Target="/ppt/slides/charts/chart29.xml" Id="R588af70fa5f7429b" /><Relationship Type="http://schemas.openxmlformats.org/officeDocument/2006/relationships/chart" Target="/ppt/slides/charts/chart2a.xml" Id="R67a00438c8464a2d" /><Relationship Type="http://schemas.openxmlformats.org/officeDocument/2006/relationships/chart" Target="/ppt/slides/charts/chart2b.xml" Id="R4fc6a713878a4b03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9332211b0961479a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31776d404c0f4a64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57f3a56d85484675" /><Relationship Type="http://schemas.openxmlformats.org/officeDocument/2006/relationships/slideLayout" Target="/ppt/slideLayouts/slideLayout5.xml" Id="R9ae8785b8322451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8c47b7d9bf9448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3acf3a5e4ae74af4" /><Relationship Type="http://schemas.openxmlformats.org/officeDocument/2006/relationships/image" Target="/ppt/media/image4.bin" Id="R7ec3ecbbd57143c6" /><Relationship Type="http://schemas.openxmlformats.org/officeDocument/2006/relationships/slideLayout" Target="/ppt/slideLayouts/slideLayout5.xml" Id="Rb7f6fde40f394941" /><Relationship Type="http://schemas.openxmlformats.org/officeDocument/2006/relationships/chart" Target="/ppt/slides/charts/chart15.xml" Id="R52a3207b75e945f8" /><Relationship Type="http://schemas.openxmlformats.org/officeDocument/2006/relationships/chart" Target="/ppt/slides/charts/chart16.xml" Id="R0ef4ba14870d4969" /><Relationship Type="http://schemas.openxmlformats.org/officeDocument/2006/relationships/chart" Target="/ppt/slides/charts/chart17.xml" Id="R3784111535b84a39" /><Relationship Type="http://schemas.openxmlformats.org/officeDocument/2006/relationships/chart" Target="/ppt/slides/charts/chart18.xml" Id="R54821367a7144b12" /><Relationship Type="http://schemas.openxmlformats.org/officeDocument/2006/relationships/chart" Target="/ppt/slides/charts/chart19.xml" Id="R22126c379037480b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8562a0b8457e48aa" /><Relationship Type="http://schemas.openxmlformats.org/officeDocument/2006/relationships/image" Target="/ppt/media/image4.bin" Id="R2d46f89c549e4019" /><Relationship Type="http://schemas.openxmlformats.org/officeDocument/2006/relationships/slideLayout" Target="/ppt/slideLayouts/slideLayout5.xml" Id="Ra3739ef5e89341a8" /><Relationship Type="http://schemas.openxmlformats.org/officeDocument/2006/relationships/chart" Target="/ppt/slides/charts/chart1b.xml" Id="R2c8148e418c94edb" /><Relationship Type="http://schemas.openxmlformats.org/officeDocument/2006/relationships/chart" Target="/ppt/slides/charts/chart1c.xml" Id="R0bd768ae505f40b1" /><Relationship Type="http://schemas.openxmlformats.org/officeDocument/2006/relationships/chart" Target="/ppt/slides/charts/chart1d.xml" Id="R7ba87f55c43a4f47" /><Relationship Type="http://schemas.openxmlformats.org/officeDocument/2006/relationships/chart" Target="/ppt/slides/charts/chart1e.xml" Id="R2a832e8f380d45bf" /><Relationship Type="http://schemas.openxmlformats.org/officeDocument/2006/relationships/chart" Target="/ppt/slides/charts/chart1f.xml" Id="R74a16c806cd0460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380afc7ca9c84705" /><Relationship Type="http://schemas.openxmlformats.org/officeDocument/2006/relationships/image" Target="/ppt/media/image4.bin" Id="R1b1029a5002b4078" /><Relationship Type="http://schemas.openxmlformats.org/officeDocument/2006/relationships/slideLayout" Target="/ppt/slideLayouts/slideLayout5.xml" Id="Rd2db5e65aac3466d" /><Relationship Type="http://schemas.openxmlformats.org/officeDocument/2006/relationships/chart" Target="/ppt/slides/charts/chart21.xml" Id="Rddd2695ff5d447af" /><Relationship Type="http://schemas.openxmlformats.org/officeDocument/2006/relationships/chart" Target="/ppt/slides/charts/chart22.xml" Id="Rd66d5555fd72487b" /><Relationship Type="http://schemas.openxmlformats.org/officeDocument/2006/relationships/chart" Target="/ppt/slides/charts/chart23.xml" Id="Rb9f9d2fa4fb743df" /><Relationship Type="http://schemas.openxmlformats.org/officeDocument/2006/relationships/chart" Target="/ppt/slides/charts/chart24.xml" Id="R789826e559f943ec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Torpagatan 18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5.178947</c:v>
              </c:pt>
              <c:pt idx="1">
                <c:v>3.883333</c:v>
              </c:pt>
              <c:pt idx="2">
                <c:v>4.830508</c:v>
              </c:pt>
              <c:pt idx="3">
                <c:v>4.627451</c:v>
              </c:pt>
              <c:pt idx="4">
                <c:v>4.846154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Barbazoo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4.636364</c:v>
              </c:pt>
              <c:pt idx="1">
                <c:v>3.000000</c:v>
              </c:pt>
              <c:pt idx="2">
                <c:v>3.750000</c:v>
              </c:pt>
              <c:pt idx="3">
                <c:v>3.846154</c:v>
              </c:pt>
              <c:pt idx="4">
                <c:v>4.142857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2014</c:v>
              </c:pt>
              <c:pt idx="1">
                <c:v>2013</c:v>
              </c:pt>
              <c:pt idx="2">
                <c:v>2012</c:v>
              </c:pt>
            </c:strLit>
          </c:cat>
          <c:val>
            <c:numLit>
              <c:formatCode>General</c:formatCode>
              <c:ptCount val="3"/>
              <c:pt idx="0">
                <c:v>0.142857</c:v>
              </c:pt>
              <c:pt idx="1">
                <c:v>0.285714</c:v>
              </c:pt>
              <c:pt idx="2">
                <c:v>0.571429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0.428571</c:v>
              </c:pt>
              <c:pt idx="1">
                <c:v>0.571429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0.714286</c:v>
              </c:pt>
              <c:pt idx="1">
                <c:v>0.285714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Barbazoo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88af70fa5f7429b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7a00438c8464a2d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fc6a713878a4b03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Barbazoo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Torpagatan 18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Barbazoo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57f3a56d8548467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Barbazoo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2.3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18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2a3207b75e945f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ef4ba14870d496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784111535b84a39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4821367a7144b12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2126c379037480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acf3a5e4ae74af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ec3ecbbd57143c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Barbazoo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18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c8148e418c94ed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bd768ae505f40b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ba87f55c43a4f4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a832e8f380d45b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4a16c806cd0460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562a0b8457e48a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d46f89c549e401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Barbazoo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18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dd2695ff5d447a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66d5555fd72487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9f9d2fa4fb743d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89826e559f943e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80afc7ca9c8470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b1029a5002b407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2017-02-01T10:49:49.082Z</dcterms:created>
  <dcterms:modified xsi:type="dcterms:W3CDTF">2017-02-01T10:49:49.082Z</dcterms:modified>
</cp:coreProperties>
</file>